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57" r:id="rId3"/>
    <p:sldId id="26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7" r:id="rId14"/>
    <p:sldId id="271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3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5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Jackson" userId="c1592c88e4675f94" providerId="LiveId" clId="{C7E6CBD2-292A-4243-903D-EA4AB44C638C}"/>
    <pc:docChg chg="undo custSel addSld modSld">
      <pc:chgData name="Mike Jackson" userId="c1592c88e4675f94" providerId="LiveId" clId="{C7E6CBD2-292A-4243-903D-EA4AB44C638C}" dt="2024-08-31T23:13:09.644" v="1572" actId="14100"/>
      <pc:docMkLst>
        <pc:docMk/>
      </pc:docMkLst>
      <pc:sldChg chg="addSp delSp modSp mod modClrScheme chgLayout">
        <pc:chgData name="Mike Jackson" userId="c1592c88e4675f94" providerId="LiveId" clId="{C7E6CBD2-292A-4243-903D-EA4AB44C638C}" dt="2024-08-31T22:50:08.146" v="1475" actId="20577"/>
        <pc:sldMkLst>
          <pc:docMk/>
          <pc:sldMk cId="3615619655" sldId="256"/>
        </pc:sldMkLst>
        <pc:spChg chg="del">
          <ac:chgData name="Mike Jackson" userId="c1592c88e4675f94" providerId="LiveId" clId="{C7E6CBD2-292A-4243-903D-EA4AB44C638C}" dt="2024-08-31T03:34:13.311" v="3" actId="478"/>
          <ac:spMkLst>
            <pc:docMk/>
            <pc:sldMk cId="3615619655" sldId="256"/>
            <ac:spMk id="2" creationId="{3DC3110D-5170-5AE6-72B5-15046FC50441}"/>
          </ac:spMkLst>
        </pc:spChg>
        <pc:spChg chg="del mod ord">
          <ac:chgData name="Mike Jackson" userId="c1592c88e4675f94" providerId="LiveId" clId="{C7E6CBD2-292A-4243-903D-EA4AB44C638C}" dt="2024-08-31T03:34:30.674" v="6" actId="478"/>
          <ac:spMkLst>
            <pc:docMk/>
            <pc:sldMk cId="3615619655" sldId="256"/>
            <ac:spMk id="3" creationId="{978F60DF-EC1D-B1E5-7939-E5DD5BD3ACA2}"/>
          </ac:spMkLst>
        </pc:spChg>
        <pc:spChg chg="add del mod">
          <ac:chgData name="Mike Jackson" userId="c1592c88e4675f94" providerId="LiveId" clId="{C7E6CBD2-292A-4243-903D-EA4AB44C638C}" dt="2024-08-31T03:34:20.433" v="4" actId="700"/>
          <ac:spMkLst>
            <pc:docMk/>
            <pc:sldMk cId="3615619655" sldId="256"/>
            <ac:spMk id="9" creationId="{3DABDE41-C650-68C2-EA71-C889B71A1AFD}"/>
          </ac:spMkLst>
        </pc:spChg>
        <pc:spChg chg="add mod">
          <ac:chgData name="Mike Jackson" userId="c1592c88e4675f94" providerId="LiveId" clId="{C7E6CBD2-292A-4243-903D-EA4AB44C638C}" dt="2024-08-31T22:50:08.146" v="1475" actId="20577"/>
          <ac:spMkLst>
            <pc:docMk/>
            <pc:sldMk cId="3615619655" sldId="256"/>
            <ac:spMk id="12" creationId="{D7B6EC3D-46CF-076C-0B9D-CAF87FE095A3}"/>
          </ac:spMkLst>
        </pc:spChg>
        <pc:picChg chg="add del mod">
          <ac:chgData name="Mike Jackson" userId="c1592c88e4675f94" providerId="LiveId" clId="{C7E6CBD2-292A-4243-903D-EA4AB44C638C}" dt="2024-08-31T03:34:00.799" v="2" actId="478"/>
          <ac:picMkLst>
            <pc:docMk/>
            <pc:sldMk cId="3615619655" sldId="256"/>
            <ac:picMk id="7" creationId="{A34F36D1-190C-337F-B55E-F4EE61151756}"/>
          </ac:picMkLst>
        </pc:picChg>
        <pc:picChg chg="add mod">
          <ac:chgData name="Mike Jackson" userId="c1592c88e4675f94" providerId="LiveId" clId="{C7E6CBD2-292A-4243-903D-EA4AB44C638C}" dt="2024-08-31T03:34:26.836" v="5" actId="931"/>
          <ac:picMkLst>
            <pc:docMk/>
            <pc:sldMk cId="3615619655" sldId="256"/>
            <ac:picMk id="11" creationId="{B0013B86-E26F-5D7F-76FD-97C1E9180601}"/>
          </ac:picMkLst>
        </pc:picChg>
      </pc:sldChg>
      <pc:sldChg chg="addSp delSp modSp mod">
        <pc:chgData name="Mike Jackson" userId="c1592c88e4675f94" providerId="LiveId" clId="{C7E6CBD2-292A-4243-903D-EA4AB44C638C}" dt="2024-08-31T04:31:14.918" v="867" actId="20577"/>
        <pc:sldMkLst>
          <pc:docMk/>
          <pc:sldMk cId="1485901489" sldId="257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1485901489" sldId="257"/>
            <ac:spMk id="2" creationId="{75BA1D84-F60E-5247-635D-3735E2313522}"/>
          </ac:spMkLst>
        </pc:spChg>
        <pc:spChg chg="mod">
          <ac:chgData name="Mike Jackson" userId="c1592c88e4675f94" providerId="LiveId" clId="{C7E6CBD2-292A-4243-903D-EA4AB44C638C}" dt="2024-08-31T04:31:14.918" v="867" actId="20577"/>
          <ac:spMkLst>
            <pc:docMk/>
            <pc:sldMk cId="1485901489" sldId="257"/>
            <ac:spMk id="4" creationId="{D92DEFB5-7038-D73E-E393-941EFC1F800E}"/>
          </ac:spMkLst>
        </pc:spChg>
        <pc:spChg chg="del">
          <ac:chgData name="Mike Jackson" userId="c1592c88e4675f94" providerId="LiveId" clId="{C7E6CBD2-292A-4243-903D-EA4AB44C638C}" dt="2024-08-31T03:36:16.244" v="7" actId="931"/>
          <ac:spMkLst>
            <pc:docMk/>
            <pc:sldMk cId="1485901489" sldId="257"/>
            <ac:spMk id="5" creationId="{F788CE3B-3D01-CA0A-06D5-400B73325C9A}"/>
          </ac:spMkLst>
        </pc:spChg>
        <pc:picChg chg="add mod">
          <ac:chgData name="Mike Jackson" userId="c1592c88e4675f94" providerId="LiveId" clId="{C7E6CBD2-292A-4243-903D-EA4AB44C638C}" dt="2024-08-31T04:11:16.798" v="126" actId="14100"/>
          <ac:picMkLst>
            <pc:docMk/>
            <pc:sldMk cId="1485901489" sldId="257"/>
            <ac:picMk id="7" creationId="{13FC3F28-DE1D-EB8A-CCCF-3B006CB985E3}"/>
          </ac:picMkLst>
        </pc:picChg>
      </pc:sldChg>
      <pc:sldChg chg="addSp delSp modSp mod">
        <pc:chgData name="Mike Jackson" userId="c1592c88e4675f94" providerId="LiveId" clId="{C7E6CBD2-292A-4243-903D-EA4AB44C638C}" dt="2024-08-31T04:11:26.530" v="128" actId="14100"/>
        <pc:sldMkLst>
          <pc:docMk/>
          <pc:sldMk cId="4209993811" sldId="258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4209993811" sldId="258"/>
            <ac:spMk id="2" creationId="{DBEF67F5-E449-648F-5A69-195171E168F3}"/>
          </ac:spMkLst>
        </pc:spChg>
        <pc:spChg chg="mod">
          <ac:chgData name="Mike Jackson" userId="c1592c88e4675f94" providerId="LiveId" clId="{C7E6CBD2-292A-4243-903D-EA4AB44C638C}" dt="2024-08-31T04:06:00.406" v="91" actId="207"/>
          <ac:spMkLst>
            <pc:docMk/>
            <pc:sldMk cId="4209993811" sldId="258"/>
            <ac:spMk id="4" creationId="{8C4FF856-9775-6DA5-D23B-CB4FE4BA7A7A}"/>
          </ac:spMkLst>
        </pc:spChg>
        <pc:spChg chg="del mod">
          <ac:chgData name="Mike Jackson" userId="c1592c88e4675f94" providerId="LiveId" clId="{C7E6CBD2-292A-4243-903D-EA4AB44C638C}" dt="2024-08-31T03:39:53.363" v="11" actId="931"/>
          <ac:spMkLst>
            <pc:docMk/>
            <pc:sldMk cId="4209993811" sldId="258"/>
            <ac:spMk id="5" creationId="{620F4C6B-0352-0379-8CE1-7D7A375629F7}"/>
          </ac:spMkLst>
        </pc:spChg>
        <pc:picChg chg="add mod">
          <ac:chgData name="Mike Jackson" userId="c1592c88e4675f94" providerId="LiveId" clId="{C7E6CBD2-292A-4243-903D-EA4AB44C638C}" dt="2024-08-31T04:11:26.530" v="128" actId="14100"/>
          <ac:picMkLst>
            <pc:docMk/>
            <pc:sldMk cId="4209993811" sldId="258"/>
            <ac:picMk id="6" creationId="{6050E5BE-C464-263E-3EA4-27BEA86BFA00}"/>
          </ac:picMkLst>
        </pc:picChg>
      </pc:sldChg>
      <pc:sldChg chg="addSp delSp modSp mod modClrScheme chgLayout">
        <pc:chgData name="Mike Jackson" userId="c1592c88e4675f94" providerId="LiveId" clId="{C7E6CBD2-292A-4243-903D-EA4AB44C638C}" dt="2024-08-31T04:38:28.233" v="1030" actId="20577"/>
        <pc:sldMkLst>
          <pc:docMk/>
          <pc:sldMk cId="2575883257" sldId="259"/>
        </pc:sldMkLst>
        <pc:spChg chg="mod ord">
          <ac:chgData name="Mike Jackson" userId="c1592c88e4675f94" providerId="LiveId" clId="{C7E6CBD2-292A-4243-903D-EA4AB44C638C}" dt="2024-08-31T04:24:25.006" v="634" actId="700"/>
          <ac:spMkLst>
            <pc:docMk/>
            <pc:sldMk cId="2575883257" sldId="259"/>
            <ac:spMk id="2" creationId="{73513AAC-F5B9-C5CF-FB3D-7A663C8D4B6C}"/>
          </ac:spMkLst>
        </pc:spChg>
        <pc:spChg chg="mod ord">
          <ac:chgData name="Mike Jackson" userId="c1592c88e4675f94" providerId="LiveId" clId="{C7E6CBD2-292A-4243-903D-EA4AB44C638C}" dt="2024-08-31T04:38:28.233" v="1030" actId="20577"/>
          <ac:spMkLst>
            <pc:docMk/>
            <pc:sldMk cId="2575883257" sldId="259"/>
            <ac:spMk id="6" creationId="{D4212D3F-3535-FC53-85D9-2E45A29B3906}"/>
          </ac:spMkLst>
        </pc:spChg>
        <pc:spChg chg="add del mod ord">
          <ac:chgData name="Mike Jackson" userId="c1592c88e4675f94" providerId="LiveId" clId="{C7E6CBD2-292A-4243-903D-EA4AB44C638C}" dt="2024-08-31T04:28:07.026" v="806" actId="478"/>
          <ac:spMkLst>
            <pc:docMk/>
            <pc:sldMk cId="2575883257" sldId="259"/>
            <ac:spMk id="7" creationId="{2CF4BAE9-8E93-4DC2-1B61-4FD83F442054}"/>
          </ac:spMkLst>
        </pc:spChg>
        <pc:spChg chg="add mod ord">
          <ac:chgData name="Mike Jackson" userId="c1592c88e4675f94" providerId="LiveId" clId="{C7E6CBD2-292A-4243-903D-EA4AB44C638C}" dt="2024-08-31T04:28:22.839" v="809" actId="1076"/>
          <ac:spMkLst>
            <pc:docMk/>
            <pc:sldMk cId="2575883257" sldId="259"/>
            <ac:spMk id="8" creationId="{75124652-1F46-0630-0082-D55F6B70DAAC}"/>
          </ac:spMkLst>
        </pc:spChg>
        <pc:spChg chg="add mod ord">
          <ac:chgData name="Mike Jackson" userId="c1592c88e4675f94" providerId="LiveId" clId="{C7E6CBD2-292A-4243-903D-EA4AB44C638C}" dt="2024-08-31T04:38:16.335" v="1013" actId="20577"/>
          <ac:spMkLst>
            <pc:docMk/>
            <pc:sldMk cId="2575883257" sldId="259"/>
            <ac:spMk id="9" creationId="{ADF274DC-0E24-83C8-1240-1B76631D80D1}"/>
          </ac:spMkLst>
        </pc:spChg>
        <pc:spChg chg="add del mod">
          <ac:chgData name="Mike Jackson" userId="c1592c88e4675f94" providerId="LiveId" clId="{C7E6CBD2-292A-4243-903D-EA4AB44C638C}" dt="2024-08-31T04:28:15.805" v="808" actId="478"/>
          <ac:spMkLst>
            <pc:docMk/>
            <pc:sldMk cId="2575883257" sldId="259"/>
            <ac:spMk id="11" creationId="{33A89CBA-F14E-29F8-7BD8-0DEAEB7C58F3}"/>
          </ac:spMkLst>
        </pc:spChg>
        <pc:spChg chg="add mod">
          <ac:chgData name="Mike Jackson" userId="c1592c88e4675f94" providerId="LiveId" clId="{C7E6CBD2-292A-4243-903D-EA4AB44C638C}" dt="2024-08-31T04:28:37.262" v="818" actId="20577"/>
          <ac:spMkLst>
            <pc:docMk/>
            <pc:sldMk cId="2575883257" sldId="259"/>
            <ac:spMk id="12" creationId="{DE0BE90B-CAB3-A503-2E8C-4CEE2851C8E2}"/>
          </ac:spMkLst>
        </pc:spChg>
      </pc:sldChg>
      <pc:sldChg chg="addSp delSp modSp mod">
        <pc:chgData name="Mike Jackson" userId="c1592c88e4675f94" providerId="LiveId" clId="{C7E6CBD2-292A-4243-903D-EA4AB44C638C}" dt="2024-08-31T22:49:15.994" v="1454" actId="20577"/>
        <pc:sldMkLst>
          <pc:docMk/>
          <pc:sldMk cId="2641607950" sldId="260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2641607950" sldId="260"/>
            <ac:spMk id="2" creationId="{10DA8055-8E5E-2963-A706-AE3FE7B9737A}"/>
          </ac:spMkLst>
        </pc:spChg>
        <pc:spChg chg="mod">
          <ac:chgData name="Mike Jackson" userId="c1592c88e4675f94" providerId="LiveId" clId="{C7E6CBD2-292A-4243-903D-EA4AB44C638C}" dt="2024-08-31T22:49:15.994" v="1454" actId="20577"/>
          <ac:spMkLst>
            <pc:docMk/>
            <pc:sldMk cId="2641607950" sldId="260"/>
            <ac:spMk id="4" creationId="{2CEEF4EB-8089-3DF7-9E9D-AB4DEF7C36DD}"/>
          </ac:spMkLst>
        </pc:spChg>
        <pc:spChg chg="del mod">
          <ac:chgData name="Mike Jackson" userId="c1592c88e4675f94" providerId="LiveId" clId="{C7E6CBD2-292A-4243-903D-EA4AB44C638C}" dt="2024-08-31T03:45:42.871" v="15" actId="931"/>
          <ac:spMkLst>
            <pc:docMk/>
            <pc:sldMk cId="2641607950" sldId="260"/>
            <ac:spMk id="5" creationId="{0F454880-8416-6B5B-BBED-D7CFD421E06D}"/>
          </ac:spMkLst>
        </pc:spChg>
        <pc:picChg chg="add mod">
          <ac:chgData name="Mike Jackson" userId="c1592c88e4675f94" providerId="LiveId" clId="{C7E6CBD2-292A-4243-903D-EA4AB44C638C}" dt="2024-08-31T04:11:35.803" v="131" actId="1076"/>
          <ac:picMkLst>
            <pc:docMk/>
            <pc:sldMk cId="2641607950" sldId="260"/>
            <ac:picMk id="6" creationId="{20710D60-33D7-73BD-F9CC-6B62DACEC980}"/>
          </ac:picMkLst>
        </pc:picChg>
      </pc:sldChg>
      <pc:sldChg chg="addSp delSp modSp mod">
        <pc:chgData name="Mike Jackson" userId="c1592c88e4675f94" providerId="LiveId" clId="{C7E6CBD2-292A-4243-903D-EA4AB44C638C}" dt="2024-08-31T04:33:34.003" v="875" actId="207"/>
        <pc:sldMkLst>
          <pc:docMk/>
          <pc:sldMk cId="3067991344" sldId="261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3067991344" sldId="261"/>
            <ac:spMk id="2" creationId="{46AF7165-BB37-3F50-E79A-14D3CDA77CCB}"/>
          </ac:spMkLst>
        </pc:spChg>
        <pc:spChg chg="mod">
          <ac:chgData name="Mike Jackson" userId="c1592c88e4675f94" providerId="LiveId" clId="{C7E6CBD2-292A-4243-903D-EA4AB44C638C}" dt="2024-08-31T04:06:53.694" v="96" actId="207"/>
          <ac:spMkLst>
            <pc:docMk/>
            <pc:sldMk cId="3067991344" sldId="261"/>
            <ac:spMk id="4" creationId="{B629B9CA-EB56-C8D1-C08B-1DB91A7781E0}"/>
          </ac:spMkLst>
        </pc:spChg>
        <pc:spChg chg="del mod">
          <ac:chgData name="Mike Jackson" userId="c1592c88e4675f94" providerId="LiveId" clId="{C7E6CBD2-292A-4243-903D-EA4AB44C638C}" dt="2024-08-31T03:48:32.832" v="16" actId="931"/>
          <ac:spMkLst>
            <pc:docMk/>
            <pc:sldMk cId="3067991344" sldId="261"/>
            <ac:spMk id="5" creationId="{4BB22326-86A2-6C47-D28C-012582C07EC7}"/>
          </ac:spMkLst>
        </pc:spChg>
        <pc:spChg chg="add mod">
          <ac:chgData name="Mike Jackson" userId="c1592c88e4675f94" providerId="LiveId" clId="{C7E6CBD2-292A-4243-903D-EA4AB44C638C}" dt="2024-08-31T04:33:09.458" v="872" actId="478"/>
          <ac:spMkLst>
            <pc:docMk/>
            <pc:sldMk cId="3067991344" sldId="261"/>
            <ac:spMk id="8" creationId="{9E00204D-5569-2E71-6EA8-03CE3D7E4E0D}"/>
          </ac:spMkLst>
        </pc:spChg>
        <pc:spChg chg="add mod">
          <ac:chgData name="Mike Jackson" userId="c1592c88e4675f94" providerId="LiveId" clId="{C7E6CBD2-292A-4243-903D-EA4AB44C638C}" dt="2024-08-31T04:33:34.003" v="875" actId="207"/>
          <ac:spMkLst>
            <pc:docMk/>
            <pc:sldMk cId="3067991344" sldId="261"/>
            <ac:spMk id="10" creationId="{2555004A-BB1C-75A1-9FEC-919938CC7C70}"/>
          </ac:spMkLst>
        </pc:spChg>
        <pc:picChg chg="add del mod">
          <ac:chgData name="Mike Jackson" userId="c1592c88e4675f94" providerId="LiveId" clId="{C7E6CBD2-292A-4243-903D-EA4AB44C638C}" dt="2024-08-31T04:33:09.458" v="872" actId="478"/>
          <ac:picMkLst>
            <pc:docMk/>
            <pc:sldMk cId="3067991344" sldId="261"/>
            <ac:picMk id="6" creationId="{8158F32C-B23E-348E-F786-8CED4165F3D0}"/>
          </ac:picMkLst>
        </pc:picChg>
        <pc:picChg chg="add mod">
          <ac:chgData name="Mike Jackson" userId="c1592c88e4675f94" providerId="LiveId" clId="{C7E6CBD2-292A-4243-903D-EA4AB44C638C}" dt="2024-08-31T04:33:10.641" v="873"/>
          <ac:picMkLst>
            <pc:docMk/>
            <pc:sldMk cId="3067991344" sldId="261"/>
            <ac:picMk id="9" creationId="{D4CAE15B-5FF2-F475-A89B-7ED2A27AE27D}"/>
          </ac:picMkLst>
        </pc:picChg>
      </pc:sldChg>
      <pc:sldChg chg="addSp delSp modSp mod">
        <pc:chgData name="Mike Jackson" userId="c1592c88e4675f94" providerId="LiveId" clId="{C7E6CBD2-292A-4243-903D-EA4AB44C638C}" dt="2024-08-31T04:07:01.788" v="97" actId="207"/>
        <pc:sldMkLst>
          <pc:docMk/>
          <pc:sldMk cId="446444238" sldId="262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446444238" sldId="262"/>
            <ac:spMk id="2" creationId="{971E05B7-47C5-DE16-ECA2-AACB6436890B}"/>
          </ac:spMkLst>
        </pc:spChg>
        <pc:spChg chg="mod">
          <ac:chgData name="Mike Jackson" userId="c1592c88e4675f94" providerId="LiveId" clId="{C7E6CBD2-292A-4243-903D-EA4AB44C638C}" dt="2024-08-31T04:07:01.788" v="97" actId="207"/>
          <ac:spMkLst>
            <pc:docMk/>
            <pc:sldMk cId="446444238" sldId="262"/>
            <ac:spMk id="4" creationId="{75E1890B-016A-EECF-8E1E-03FAD17A0675}"/>
          </ac:spMkLst>
        </pc:spChg>
        <pc:spChg chg="del mod">
          <ac:chgData name="Mike Jackson" userId="c1592c88e4675f94" providerId="LiveId" clId="{C7E6CBD2-292A-4243-903D-EA4AB44C638C}" dt="2024-08-31T03:50:14.945" v="20" actId="931"/>
          <ac:spMkLst>
            <pc:docMk/>
            <pc:sldMk cId="446444238" sldId="262"/>
            <ac:spMk id="5" creationId="{389DFA0F-AE18-7351-AF11-372DEA1E34D8}"/>
          </ac:spMkLst>
        </pc:spChg>
        <pc:picChg chg="add mod">
          <ac:chgData name="Mike Jackson" userId="c1592c88e4675f94" providerId="LiveId" clId="{C7E6CBD2-292A-4243-903D-EA4AB44C638C}" dt="2024-08-31T03:50:20.564" v="22" actId="14100"/>
          <ac:picMkLst>
            <pc:docMk/>
            <pc:sldMk cId="446444238" sldId="262"/>
            <ac:picMk id="6" creationId="{03F1813E-4DEE-1CA5-5593-AEFBFEB7557D}"/>
          </ac:picMkLst>
        </pc:picChg>
      </pc:sldChg>
      <pc:sldChg chg="addSp delSp modSp mod">
        <pc:chgData name="Mike Jackson" userId="c1592c88e4675f94" providerId="LiveId" clId="{C7E6CBD2-292A-4243-903D-EA4AB44C638C}" dt="2024-08-31T22:56:12.826" v="1542" actId="20577"/>
        <pc:sldMkLst>
          <pc:docMk/>
          <pc:sldMk cId="3602851592" sldId="263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3602851592" sldId="263"/>
            <ac:spMk id="2" creationId="{61287118-D3B2-4345-8405-BABC24CE8F66}"/>
          </ac:spMkLst>
        </pc:spChg>
        <pc:spChg chg="mod">
          <ac:chgData name="Mike Jackson" userId="c1592c88e4675f94" providerId="LiveId" clId="{C7E6CBD2-292A-4243-903D-EA4AB44C638C}" dt="2024-08-31T22:56:12.826" v="1542" actId="20577"/>
          <ac:spMkLst>
            <pc:docMk/>
            <pc:sldMk cId="3602851592" sldId="263"/>
            <ac:spMk id="4" creationId="{E42DAE5F-452B-8438-56D6-6A53D45A5B37}"/>
          </ac:spMkLst>
        </pc:spChg>
        <pc:spChg chg="del mod">
          <ac:chgData name="Mike Jackson" userId="c1592c88e4675f94" providerId="LiveId" clId="{C7E6CBD2-292A-4243-903D-EA4AB44C638C}" dt="2024-08-31T03:53:36.859" v="25" actId="931"/>
          <ac:spMkLst>
            <pc:docMk/>
            <pc:sldMk cId="3602851592" sldId="263"/>
            <ac:spMk id="5" creationId="{45AA56B5-540A-777D-908B-FD29D1BA8040}"/>
          </ac:spMkLst>
        </pc:spChg>
        <pc:spChg chg="add del">
          <ac:chgData name="Mike Jackson" userId="c1592c88e4675f94" providerId="LiveId" clId="{C7E6CBD2-292A-4243-903D-EA4AB44C638C}" dt="2024-08-31T03:53:32.320" v="24" actId="478"/>
          <ac:spMkLst>
            <pc:docMk/>
            <pc:sldMk cId="3602851592" sldId="263"/>
            <ac:spMk id="6" creationId="{1715E084-C1F1-0872-A76C-44FA049753F2}"/>
          </ac:spMkLst>
        </pc:spChg>
        <pc:picChg chg="add mod">
          <ac:chgData name="Mike Jackson" userId="c1592c88e4675f94" providerId="LiveId" clId="{C7E6CBD2-292A-4243-903D-EA4AB44C638C}" dt="2024-08-31T04:11:49.483" v="135" actId="14100"/>
          <ac:picMkLst>
            <pc:docMk/>
            <pc:sldMk cId="3602851592" sldId="263"/>
            <ac:picMk id="8" creationId="{280A2913-D53C-CDFF-7540-279D8EE43DC7}"/>
          </ac:picMkLst>
        </pc:picChg>
      </pc:sldChg>
      <pc:sldChg chg="modSp mod">
        <pc:chgData name="Mike Jackson" userId="c1592c88e4675f94" providerId="LiveId" clId="{C7E6CBD2-292A-4243-903D-EA4AB44C638C}" dt="2024-08-31T22:38:58.259" v="1298" actId="20577"/>
        <pc:sldMkLst>
          <pc:docMk/>
          <pc:sldMk cId="946320194" sldId="264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946320194" sldId="264"/>
            <ac:spMk id="2" creationId="{1BFDCFC7-CE34-6681-61C5-A109216F2179}"/>
          </ac:spMkLst>
        </pc:spChg>
        <pc:spChg chg="mod">
          <ac:chgData name="Mike Jackson" userId="c1592c88e4675f94" providerId="LiveId" clId="{C7E6CBD2-292A-4243-903D-EA4AB44C638C}" dt="2024-08-31T04:36:14.214" v="931" actId="20577"/>
          <ac:spMkLst>
            <pc:docMk/>
            <pc:sldMk cId="946320194" sldId="264"/>
            <ac:spMk id="4" creationId="{E8FA0DCA-FBB0-8D59-140B-F126B3494F80}"/>
          </ac:spMkLst>
        </pc:spChg>
        <pc:spChg chg="mod">
          <ac:chgData name="Mike Jackson" userId="c1592c88e4675f94" providerId="LiveId" clId="{C7E6CBD2-292A-4243-903D-EA4AB44C638C}" dt="2024-08-31T22:38:58.259" v="1298" actId="20577"/>
          <ac:spMkLst>
            <pc:docMk/>
            <pc:sldMk cId="946320194" sldId="264"/>
            <ac:spMk id="5" creationId="{35F9F609-3025-DF2B-3301-C2AFAE2DF2BE}"/>
          </ac:spMkLst>
        </pc:spChg>
      </pc:sldChg>
      <pc:sldChg chg="addSp delSp modSp mod">
        <pc:chgData name="Mike Jackson" userId="c1592c88e4675f94" providerId="LiveId" clId="{C7E6CBD2-292A-4243-903D-EA4AB44C638C}" dt="2024-08-31T04:10:27.671" v="120" actId="14100"/>
        <pc:sldMkLst>
          <pc:docMk/>
          <pc:sldMk cId="1835066792" sldId="265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1835066792" sldId="265"/>
            <ac:spMk id="2" creationId="{2810BC86-0F97-A8E8-8AE8-0397E6A59F80}"/>
          </ac:spMkLst>
        </pc:spChg>
        <pc:spChg chg="mod">
          <ac:chgData name="Mike Jackson" userId="c1592c88e4675f94" providerId="LiveId" clId="{C7E6CBD2-292A-4243-903D-EA4AB44C638C}" dt="2024-08-31T04:07:37.419" v="101" actId="207"/>
          <ac:spMkLst>
            <pc:docMk/>
            <pc:sldMk cId="1835066792" sldId="265"/>
            <ac:spMk id="4" creationId="{700BCAC5-DA3B-A16A-E6E7-0D5916B07B5F}"/>
          </ac:spMkLst>
        </pc:spChg>
        <pc:spChg chg="del mod">
          <ac:chgData name="Mike Jackson" userId="c1592c88e4675f94" providerId="LiveId" clId="{C7E6CBD2-292A-4243-903D-EA4AB44C638C}" dt="2024-08-31T03:58:39.605" v="73" actId="931"/>
          <ac:spMkLst>
            <pc:docMk/>
            <pc:sldMk cId="1835066792" sldId="265"/>
            <ac:spMk id="5" creationId="{FCC97150-7478-6481-C2E4-2FF94B41896C}"/>
          </ac:spMkLst>
        </pc:spChg>
        <pc:picChg chg="add mod">
          <ac:chgData name="Mike Jackson" userId="c1592c88e4675f94" providerId="LiveId" clId="{C7E6CBD2-292A-4243-903D-EA4AB44C638C}" dt="2024-08-31T04:10:27.671" v="120" actId="14100"/>
          <ac:picMkLst>
            <pc:docMk/>
            <pc:sldMk cId="1835066792" sldId="265"/>
            <ac:picMk id="6" creationId="{A01E9788-6F74-9140-A99E-FE085F8D5185}"/>
          </ac:picMkLst>
        </pc:picChg>
      </pc:sldChg>
      <pc:sldChg chg="addSp delSp modSp mod">
        <pc:chgData name="Mike Jackson" userId="c1592c88e4675f94" providerId="LiveId" clId="{C7E6CBD2-292A-4243-903D-EA4AB44C638C}" dt="2024-08-31T23:00:35.805" v="1546" actId="14100"/>
        <pc:sldMkLst>
          <pc:docMk/>
          <pc:sldMk cId="2031526289" sldId="267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2031526289" sldId="267"/>
            <ac:spMk id="2" creationId="{B949B07B-D7D2-FA50-9AEA-E8E50D279D32}"/>
          </ac:spMkLst>
        </pc:spChg>
        <pc:spChg chg="mod">
          <ac:chgData name="Mike Jackson" userId="c1592c88e4675f94" providerId="LiveId" clId="{C7E6CBD2-292A-4243-903D-EA4AB44C638C}" dt="2024-08-31T04:07:47.210" v="103" actId="207"/>
          <ac:spMkLst>
            <pc:docMk/>
            <pc:sldMk cId="2031526289" sldId="267"/>
            <ac:spMk id="4" creationId="{39A604C4-3C4B-EE8A-CCD6-B6643E5949B8}"/>
          </ac:spMkLst>
        </pc:spChg>
        <pc:spChg chg="del mod">
          <ac:chgData name="Mike Jackson" userId="c1592c88e4675f94" providerId="LiveId" clId="{C7E6CBD2-292A-4243-903D-EA4AB44C638C}" dt="2024-08-31T03:59:19.839" v="74" actId="931"/>
          <ac:spMkLst>
            <pc:docMk/>
            <pc:sldMk cId="2031526289" sldId="267"/>
            <ac:spMk id="5" creationId="{3B7A9E18-FDD8-191B-AD3B-165866E8497F}"/>
          </ac:spMkLst>
        </pc:spChg>
        <pc:spChg chg="add del mod">
          <ac:chgData name="Mike Jackson" userId="c1592c88e4675f94" providerId="LiveId" clId="{C7E6CBD2-292A-4243-903D-EA4AB44C638C}" dt="2024-08-31T23:00:27.167" v="1544" actId="931"/>
          <ac:spMkLst>
            <pc:docMk/>
            <pc:sldMk cId="2031526289" sldId="267"/>
            <ac:spMk id="8" creationId="{4513EDE2-FC91-1988-337F-79FC7DE62062}"/>
          </ac:spMkLst>
        </pc:spChg>
        <pc:picChg chg="add del mod">
          <ac:chgData name="Mike Jackson" userId="c1592c88e4675f94" providerId="LiveId" clId="{C7E6CBD2-292A-4243-903D-EA4AB44C638C}" dt="2024-08-31T23:00:17.997" v="1543" actId="478"/>
          <ac:picMkLst>
            <pc:docMk/>
            <pc:sldMk cId="2031526289" sldId="267"/>
            <ac:picMk id="6" creationId="{0BDE9251-4630-B8BF-3AE6-D7D058D14E55}"/>
          </ac:picMkLst>
        </pc:picChg>
        <pc:picChg chg="add mod">
          <ac:chgData name="Mike Jackson" userId="c1592c88e4675f94" providerId="LiveId" clId="{C7E6CBD2-292A-4243-903D-EA4AB44C638C}" dt="2024-08-31T23:00:35.805" v="1546" actId="14100"/>
          <ac:picMkLst>
            <pc:docMk/>
            <pc:sldMk cId="2031526289" sldId="267"/>
            <ac:picMk id="10" creationId="{F052290E-35D0-0F66-BE4A-4D35203ABFAC}"/>
          </ac:picMkLst>
        </pc:picChg>
      </pc:sldChg>
      <pc:sldChg chg="addSp delSp modSp mod">
        <pc:chgData name="Mike Jackson" userId="c1592c88e4675f94" providerId="LiveId" clId="{C7E6CBD2-292A-4243-903D-EA4AB44C638C}" dt="2024-08-31T04:10:17.880" v="118" actId="14100"/>
        <pc:sldMkLst>
          <pc:docMk/>
          <pc:sldMk cId="826628170" sldId="268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826628170" sldId="268"/>
            <ac:spMk id="2" creationId="{CD9DA664-5ED2-42CE-CF13-5C1F804953B4}"/>
          </ac:spMkLst>
        </pc:spChg>
        <pc:spChg chg="mod">
          <ac:chgData name="Mike Jackson" userId="c1592c88e4675f94" providerId="LiveId" clId="{C7E6CBD2-292A-4243-903D-EA4AB44C638C}" dt="2024-08-31T04:07:29.461" v="100" actId="207"/>
          <ac:spMkLst>
            <pc:docMk/>
            <pc:sldMk cId="826628170" sldId="268"/>
            <ac:spMk id="4" creationId="{3935F83F-C150-E583-3C59-155E61A00AAB}"/>
          </ac:spMkLst>
        </pc:spChg>
        <pc:spChg chg="del mod">
          <ac:chgData name="Mike Jackson" userId="c1592c88e4675f94" providerId="LiveId" clId="{C7E6CBD2-292A-4243-903D-EA4AB44C638C}" dt="2024-08-31T03:57:13.944" v="72" actId="931"/>
          <ac:spMkLst>
            <pc:docMk/>
            <pc:sldMk cId="826628170" sldId="268"/>
            <ac:spMk id="5" creationId="{CB6800FB-F0A5-CC82-F78E-40DCAB60E766}"/>
          </ac:spMkLst>
        </pc:spChg>
        <pc:picChg chg="add mod">
          <ac:chgData name="Mike Jackson" userId="c1592c88e4675f94" providerId="LiveId" clId="{C7E6CBD2-292A-4243-903D-EA4AB44C638C}" dt="2024-08-31T04:10:17.880" v="118" actId="14100"/>
          <ac:picMkLst>
            <pc:docMk/>
            <pc:sldMk cId="826628170" sldId="268"/>
            <ac:picMk id="6" creationId="{3DAD37AE-EB5E-E9D5-66BB-8BF509A747AF}"/>
          </ac:picMkLst>
        </pc:picChg>
      </pc:sldChg>
      <pc:sldChg chg="addSp delSp modSp mod">
        <pc:chgData name="Mike Jackson" userId="c1592c88e4675f94" providerId="LiveId" clId="{C7E6CBD2-292A-4243-903D-EA4AB44C638C}" dt="2024-08-31T22:54:36.869" v="1532" actId="20577"/>
        <pc:sldMkLst>
          <pc:docMk/>
          <pc:sldMk cId="494743779" sldId="269"/>
        </pc:sldMkLst>
        <pc:spChg chg="mod">
          <ac:chgData name="Mike Jackson" userId="c1592c88e4675f94" providerId="LiveId" clId="{C7E6CBD2-292A-4243-903D-EA4AB44C638C}" dt="2024-08-31T04:04:10.599" v="81"/>
          <ac:spMkLst>
            <pc:docMk/>
            <pc:sldMk cId="494743779" sldId="269"/>
            <ac:spMk id="2" creationId="{5920A89E-8BDF-57EC-7841-E53AABF1515D}"/>
          </ac:spMkLst>
        </pc:spChg>
        <pc:spChg chg="mod">
          <ac:chgData name="Mike Jackson" userId="c1592c88e4675f94" providerId="LiveId" clId="{C7E6CBD2-292A-4243-903D-EA4AB44C638C}" dt="2024-08-31T22:54:36.869" v="1532" actId="20577"/>
          <ac:spMkLst>
            <pc:docMk/>
            <pc:sldMk cId="494743779" sldId="269"/>
            <ac:spMk id="4" creationId="{9266DE7D-FD5E-15CF-7E3D-0B2B417D290C}"/>
          </ac:spMkLst>
        </pc:spChg>
        <pc:spChg chg="del mod">
          <ac:chgData name="Mike Jackson" userId="c1592c88e4675f94" providerId="LiveId" clId="{C7E6CBD2-292A-4243-903D-EA4AB44C638C}" dt="2024-08-31T03:40:54.418" v="13" actId="931"/>
          <ac:spMkLst>
            <pc:docMk/>
            <pc:sldMk cId="494743779" sldId="269"/>
            <ac:spMk id="5" creationId="{30BF5B3A-C79A-9D47-742C-E99C8C56E738}"/>
          </ac:spMkLst>
        </pc:spChg>
        <pc:spChg chg="add del mod">
          <ac:chgData name="Mike Jackson" userId="c1592c88e4675f94" providerId="LiveId" clId="{C7E6CBD2-292A-4243-903D-EA4AB44C638C}" dt="2024-08-31T04:18:38.709" v="349" actId="931"/>
          <ac:spMkLst>
            <pc:docMk/>
            <pc:sldMk cId="494743779" sldId="269"/>
            <ac:spMk id="8" creationId="{28FA5AB9-534E-B948-D9F3-74D02196E57F}"/>
          </ac:spMkLst>
        </pc:spChg>
        <pc:picChg chg="add del mod">
          <ac:chgData name="Mike Jackson" userId="c1592c88e4675f94" providerId="LiveId" clId="{C7E6CBD2-292A-4243-903D-EA4AB44C638C}" dt="2024-08-31T04:18:30.237" v="348" actId="478"/>
          <ac:picMkLst>
            <pc:docMk/>
            <pc:sldMk cId="494743779" sldId="269"/>
            <ac:picMk id="6" creationId="{8E90D44E-7901-3AF1-8241-2472BF21CF59}"/>
          </ac:picMkLst>
        </pc:picChg>
        <pc:picChg chg="add mod">
          <ac:chgData name="Mike Jackson" userId="c1592c88e4675f94" providerId="LiveId" clId="{C7E6CBD2-292A-4243-903D-EA4AB44C638C}" dt="2024-08-31T04:18:43.983" v="351" actId="14100"/>
          <ac:picMkLst>
            <pc:docMk/>
            <pc:sldMk cId="494743779" sldId="269"/>
            <ac:picMk id="10" creationId="{434B61D3-91BA-E84A-9FB0-EF56A6406F0A}"/>
          </ac:picMkLst>
        </pc:picChg>
      </pc:sldChg>
      <pc:sldChg chg="addSp delSp modSp mod">
        <pc:chgData name="Mike Jackson" userId="c1592c88e4675f94" providerId="LiveId" clId="{C7E6CBD2-292A-4243-903D-EA4AB44C638C}" dt="2024-08-31T23:13:09.644" v="1572" actId="14100"/>
        <pc:sldMkLst>
          <pc:docMk/>
          <pc:sldMk cId="4093666131" sldId="270"/>
        </pc:sldMkLst>
        <pc:spChg chg="mod">
          <ac:chgData name="Mike Jackson" userId="c1592c88e4675f94" providerId="LiveId" clId="{C7E6CBD2-292A-4243-903D-EA4AB44C638C}" dt="2024-08-31T04:08:24.959" v="113" actId="115"/>
          <ac:spMkLst>
            <pc:docMk/>
            <pc:sldMk cId="4093666131" sldId="270"/>
            <ac:spMk id="2" creationId="{47670C57-3177-9D32-3451-8AB5D1CADB24}"/>
          </ac:spMkLst>
        </pc:spChg>
        <pc:spChg chg="mod">
          <ac:chgData name="Mike Jackson" userId="c1592c88e4675f94" providerId="LiveId" clId="{C7E6CBD2-292A-4243-903D-EA4AB44C638C}" dt="2024-08-31T04:08:03.933" v="106" actId="20577"/>
          <ac:spMkLst>
            <pc:docMk/>
            <pc:sldMk cId="4093666131" sldId="270"/>
            <ac:spMk id="4" creationId="{9B5D1BDA-46E6-D7F5-6C64-6E86F6AEBE11}"/>
          </ac:spMkLst>
        </pc:spChg>
        <pc:spChg chg="del mod">
          <ac:chgData name="Mike Jackson" userId="c1592c88e4675f94" providerId="LiveId" clId="{C7E6CBD2-292A-4243-903D-EA4AB44C638C}" dt="2024-08-31T04:00:09.189" v="75" actId="931"/>
          <ac:spMkLst>
            <pc:docMk/>
            <pc:sldMk cId="4093666131" sldId="270"/>
            <ac:spMk id="5" creationId="{8722BDC6-E09B-2276-FBAE-77389F68B90E}"/>
          </ac:spMkLst>
        </pc:spChg>
        <pc:picChg chg="add mod">
          <ac:chgData name="Mike Jackson" userId="c1592c88e4675f94" providerId="LiveId" clId="{C7E6CBD2-292A-4243-903D-EA4AB44C638C}" dt="2024-08-31T23:13:00.053" v="1569" actId="14100"/>
          <ac:picMkLst>
            <pc:docMk/>
            <pc:sldMk cId="4093666131" sldId="270"/>
            <ac:picMk id="6" creationId="{CCA4C6FC-7560-0BD1-FB0C-5F3123788534}"/>
          </ac:picMkLst>
        </pc:picChg>
        <pc:picChg chg="add mod">
          <ac:chgData name="Mike Jackson" userId="c1592c88e4675f94" providerId="LiveId" clId="{C7E6CBD2-292A-4243-903D-EA4AB44C638C}" dt="2024-08-31T23:13:09.644" v="1572" actId="14100"/>
          <ac:picMkLst>
            <pc:docMk/>
            <pc:sldMk cId="4093666131" sldId="270"/>
            <ac:picMk id="8" creationId="{87218D7F-3188-43A3-359E-D63670EF0A68}"/>
          </ac:picMkLst>
        </pc:picChg>
      </pc:sldChg>
      <pc:sldChg chg="addSp delSp modSp new mod">
        <pc:chgData name="Mike Jackson" userId="c1592c88e4675f94" providerId="LiveId" clId="{C7E6CBD2-292A-4243-903D-EA4AB44C638C}" dt="2024-08-31T23:06:18.581" v="1563" actId="14100"/>
        <pc:sldMkLst>
          <pc:docMk/>
          <pc:sldMk cId="3556419500" sldId="271"/>
        </pc:sldMkLst>
        <pc:spChg chg="mod">
          <ac:chgData name="Mike Jackson" userId="c1592c88e4675f94" providerId="LiveId" clId="{C7E6CBD2-292A-4243-903D-EA4AB44C638C}" dt="2024-08-31T22:39:54.067" v="1334" actId="20577"/>
          <ac:spMkLst>
            <pc:docMk/>
            <pc:sldMk cId="3556419500" sldId="271"/>
            <ac:spMk id="2" creationId="{1205F244-CB0D-F8F0-632A-3735C1C639F1}"/>
          </ac:spMkLst>
        </pc:spChg>
        <pc:spChg chg="mod">
          <ac:chgData name="Mike Jackson" userId="c1592c88e4675f94" providerId="LiveId" clId="{C7E6CBD2-292A-4243-903D-EA4AB44C638C}" dt="2024-08-31T22:46:53.239" v="1451" actId="20577"/>
          <ac:spMkLst>
            <pc:docMk/>
            <pc:sldMk cId="3556419500" sldId="271"/>
            <ac:spMk id="3" creationId="{7519CA76-9ACD-9EFE-5DAC-68460ACA33C1}"/>
          </ac:spMkLst>
        </pc:spChg>
        <pc:spChg chg="del">
          <ac:chgData name="Mike Jackson" userId="c1592c88e4675f94" providerId="LiveId" clId="{C7E6CBD2-292A-4243-903D-EA4AB44C638C}" dt="2024-08-31T22:43:22.428" v="1399" actId="931"/>
          <ac:spMkLst>
            <pc:docMk/>
            <pc:sldMk cId="3556419500" sldId="271"/>
            <ac:spMk id="4" creationId="{8B12D148-8568-3041-8A1C-3D072F72A784}"/>
          </ac:spMkLst>
        </pc:spChg>
        <pc:picChg chg="add mod">
          <ac:chgData name="Mike Jackson" userId="c1592c88e4675f94" providerId="LiveId" clId="{C7E6CBD2-292A-4243-903D-EA4AB44C638C}" dt="2024-08-31T23:06:10.539" v="1561" actId="14100"/>
          <ac:picMkLst>
            <pc:docMk/>
            <pc:sldMk cId="3556419500" sldId="271"/>
            <ac:picMk id="6" creationId="{C24F40C1-2453-F155-1D04-62855A578A99}"/>
          </ac:picMkLst>
        </pc:picChg>
        <pc:picChg chg="add mod">
          <ac:chgData name="Mike Jackson" userId="c1592c88e4675f94" providerId="LiveId" clId="{C7E6CBD2-292A-4243-903D-EA4AB44C638C}" dt="2024-08-31T23:06:18.581" v="1563" actId="14100"/>
          <ac:picMkLst>
            <pc:docMk/>
            <pc:sldMk cId="3556419500" sldId="271"/>
            <ac:picMk id="8" creationId="{B676D525-7D7C-53E6-5CD8-392CF7A9DB8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539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659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6605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986475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7970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46135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813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8310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90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8770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1006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50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58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659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53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76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28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722A57C-FCBE-40A0-9963-E0B6A837F7BB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CFAE08F-1668-4F55-B602-2533C3355B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953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www.preempt.life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0013B86-E26F-5D7F-76FD-97C1E9180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71" y="486143"/>
            <a:ext cx="9542857" cy="5885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7B6EC3D-46CF-076C-0B9D-CAF87FE095A3}"/>
              </a:ext>
            </a:extLst>
          </p:cNvPr>
          <p:cNvSpPr txBox="1"/>
          <p:nvPr/>
        </p:nvSpPr>
        <p:spPr>
          <a:xfrm>
            <a:off x="6642846" y="4921624"/>
            <a:ext cx="33886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Rapidly audit your organization, </a:t>
            </a:r>
          </a:p>
          <a:p>
            <a:r>
              <a:rPr lang="en-US" dirty="0">
                <a:solidFill>
                  <a:schemeClr val="bg1"/>
                </a:solidFill>
              </a:rPr>
              <a:t>your challenges, or your life, and </a:t>
            </a:r>
          </a:p>
          <a:p>
            <a:r>
              <a:rPr lang="en-US" dirty="0">
                <a:solidFill>
                  <a:schemeClr val="bg1"/>
                </a:solidFill>
              </a:rPr>
              <a:t>repaint your future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1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AAAEA5-CEBE-1989-27B2-3A9563314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DCFC7-CE34-6681-61C5-A109216F2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A0DCA-FBB0-8D59-140B-F126B3494F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Standard Outputs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Strategy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Reasoning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Insights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Evidence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Personal Futures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Private Challenges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…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5F9F609-3025-DF2B-3301-C2AFAE2DF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21866" y="1362076"/>
            <a:ext cx="4934479" cy="36152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Order/coming soon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Competitive Intelligence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Discovery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Speculative Design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futures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 development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 solving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32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030B4C-5B69-7594-16C5-20F5E8F7F0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DA664-5ED2-42CE-CF13-5C1F8049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35F83F-C150-E583-3C59-155E61A00A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Evaluate organizations, sectors, and prospects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 emerging technologies and issues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Generate alternative futures and strategies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Conduct sensitivity analysis and simulations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Set up monitoring, audit and evaluation systems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DAD37AE-EB5E-E9D5-66BB-8BF509A747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772745"/>
            <a:ext cx="4933950" cy="3440848"/>
          </a:xfrm>
        </p:spPr>
      </p:pic>
    </p:spTree>
    <p:extLst>
      <p:ext uri="{BB962C8B-B14F-4D97-AF65-F5344CB8AC3E}">
        <p14:creationId xmlns:p14="http://schemas.microsoft.com/office/powerpoint/2010/main" val="8266281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96E529-F839-D7F6-C715-C7F9E9FA1B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0BC86-0F97-A8E8-8AE8-0397E6A5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Pricing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0BCAC5-DA3B-A16A-E6E7-0D5916B07B5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Syntheses: $190 each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 private sites: $11,990 per annum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Significant cost savings compared to traditional methods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01E9788-6F74-9140-A99E-FE085F8D51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726139"/>
            <a:ext cx="4933950" cy="3534060"/>
          </a:xfrm>
        </p:spPr>
      </p:pic>
    </p:spTree>
    <p:extLst>
      <p:ext uri="{BB962C8B-B14F-4D97-AF65-F5344CB8AC3E}">
        <p14:creationId xmlns:p14="http://schemas.microsoft.com/office/powerpoint/2010/main" val="183506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379ABE-2E80-438E-EF4F-29DCBE10B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9B07B-D7D2-FA50-9AEA-E8E50D279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Beliefs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604C4-3C4B-EE8A-CCD6-B6643E5949B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Power of prescience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Integration of AI and human ingenuity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Empowering you to cut through uncertainty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Enabling everyone to own their destinies</a:t>
            </a:r>
          </a:p>
          <a:p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52290E-35D0-0F66-BE4A-4D35203ABFA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65" y="1083949"/>
            <a:ext cx="5981035" cy="2192651"/>
          </a:xfrm>
        </p:spPr>
      </p:pic>
    </p:spTree>
    <p:extLst>
      <p:ext uri="{BB962C8B-B14F-4D97-AF65-F5344CB8AC3E}">
        <p14:creationId xmlns:p14="http://schemas.microsoft.com/office/powerpoint/2010/main" val="2031526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5F244-CB0D-F8F0-632A-3735C1C6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Ethics and </a:t>
            </a:r>
            <a:r>
              <a:rPr lang="en-US" dirty="0" err="1"/>
              <a:t>SustainabililitY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19CA76-9ACD-9EFE-5DAC-68460ACA33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2" y="760934"/>
            <a:ext cx="4878389" cy="4751949"/>
          </a:xfrm>
        </p:spPr>
        <p:txBody>
          <a:bodyPr>
            <a:normAutofit fontScale="40000" lnSpcReduction="20000"/>
          </a:bodyPr>
          <a:lstStyle/>
          <a:p>
            <a:pPr marL="0" indent="0" algn="l">
              <a:buNone/>
            </a:pPr>
            <a:r>
              <a:rPr lang="en-US" sz="5100" b="1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Principles</a:t>
            </a:r>
          </a:p>
          <a:p>
            <a:pPr marL="0" indent="0" algn="l">
              <a:buNone/>
            </a:pPr>
            <a:r>
              <a:rPr lang="en-US" sz="51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At PreEmpt, we are determined to deliver human-centric AI solutions underpinned by: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1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Explainable and Self-auditing AI that turns a black box into a near white box.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1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Generic instructions designed to be respectful of human rights, including Safe, Sustainable, and </a:t>
            </a:r>
            <a:r>
              <a:rPr lang="en-US" sz="5100" b="0" i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FairAI</a:t>
            </a:r>
            <a:r>
              <a:rPr lang="en-US" sz="51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1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Fully focusing on AI for universal human good.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5100" b="0" i="0" dirty="0">
                <a:solidFill>
                  <a:schemeClr val="tx1"/>
                </a:solidFill>
                <a:effectLst/>
                <a:latin typeface="Times New Roman" panose="02020603050405020304" pitchFamily="18" charset="0"/>
              </a:rPr>
              <a:t>Controllable AI only by humans.</a:t>
            </a:r>
          </a:p>
          <a:p>
            <a:endParaRPr lang="en-US" sz="51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24F40C1-2453-F155-1D04-62855A578A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760934"/>
            <a:ext cx="4933950" cy="3464469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76D525-7D7C-53E6-5CD8-392CF7A9DB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70" y="1039536"/>
            <a:ext cx="1554436" cy="316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95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0E19DA-60F8-F70F-DBF0-F1F7B974B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0C57-3177-9D32-3451-8AB5D1CA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US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5D1BDA-46E6-D7F5-6C64-6E86F6AEBE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Email: mike@preempt.life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Website: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www.preempt.life</a:t>
            </a:r>
            <a:endParaRPr lang="en-US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l"/>
            <a:endParaRPr lang="en-US" b="0" i="0" dirty="0">
              <a:effectLst/>
              <a:latin typeface="Arial" panose="020B0604020202020204" pitchFamily="34" charset="0"/>
            </a:endParaRPr>
          </a:p>
          <a:p>
            <a:pPr algn="l"/>
            <a:r>
              <a:rPr lang="en-US" sz="3600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Let's reimagine your tomorrow together!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A4C6FC-7560-0BD1-FB0C-5F31237885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26" y="685800"/>
            <a:ext cx="4031823" cy="36147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218D7F-3188-43A3-359E-D63670EF0A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59726" y="1414182"/>
            <a:ext cx="2407980" cy="2205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66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A1D84-F60E-5247-635D-3735E2313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2DEFB5-7038-D73E-E393-941EFC1F8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8035" y="852221"/>
            <a:ext cx="4878389" cy="3541714"/>
          </a:xfrm>
        </p:spPr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Welcome to PreEmpt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Advanced Forward Decision Intelligence (DI) Platform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Our mission: </a:t>
            </a:r>
          </a:p>
          <a:p>
            <a:pPr marL="0" indent="0" algn="l">
              <a:buNone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   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"Reimagine Tomorrow"</a:t>
            </a:r>
          </a:p>
          <a:p>
            <a:endParaRPr lang="en-GB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3FC3F28-DE1D-EB8A-CCCF-3B006CB985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31" y="685800"/>
            <a:ext cx="6005465" cy="4876800"/>
          </a:xfrm>
        </p:spPr>
      </p:pic>
    </p:spTree>
    <p:extLst>
      <p:ext uri="{BB962C8B-B14F-4D97-AF65-F5344CB8AC3E}">
        <p14:creationId xmlns:p14="http://schemas.microsoft.com/office/powerpoint/2010/main" val="1485901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E874FC-96EA-BD10-6A03-FB55C0DF53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0A89E-8BDF-57EC-7841-E53AABF15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Challenge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6DE7D-FD5E-15CF-7E3D-0B2B417D290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Global challenges require robust analytical tools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 of escalating uncertainty and complexity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Need for better questioning critical thinking and imagination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34B61D3-91BA-E84A-9FB0-EF56A6406F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178" y="605117"/>
            <a:ext cx="5570526" cy="4504765"/>
          </a:xfrm>
        </p:spPr>
      </p:pic>
    </p:spTree>
    <p:extLst>
      <p:ext uri="{BB962C8B-B14F-4D97-AF65-F5344CB8AC3E}">
        <p14:creationId xmlns:p14="http://schemas.microsoft.com/office/powerpoint/2010/main" val="49474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14862D-CFDA-1A67-F048-46AA67C7A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F67F5-E449-648F-5A69-195171E16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Solution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4FF856-9775-6DA5-D23B-CB4FE4BA7A7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Integrated foresight, strategy, design, systems, and critical thinking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Non-linear, holistic approach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Rapidly generate strategies, scenarios, and actionable answers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50E5BE-C464-263E-3EA4-27BEA86BFA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69" y="685800"/>
            <a:ext cx="4519388" cy="4119282"/>
          </a:xfrm>
        </p:spPr>
      </p:pic>
    </p:spTree>
    <p:extLst>
      <p:ext uri="{BB962C8B-B14F-4D97-AF65-F5344CB8AC3E}">
        <p14:creationId xmlns:p14="http://schemas.microsoft.com/office/powerpoint/2010/main" val="4209993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D8FDD0-4D81-444B-FA10-08E7DC3E9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13AAC-F5B9-C5CF-FB3D-7A663C8D4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Selling Points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5124652-1F46-0630-0082-D55F6B70D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4" y="1685131"/>
            <a:ext cx="4646602" cy="823912"/>
          </a:xfrm>
        </p:spPr>
        <p:txBody>
          <a:bodyPr/>
          <a:lstStyle/>
          <a:p>
            <a:r>
              <a:rPr lang="en-US" dirty="0"/>
              <a:t>LINEAR (OTHERS)</a:t>
            </a:r>
            <a:endParaRPr lang="en-GB" dirty="0"/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D4212D3F-3535-FC53-85D9-2E45A29B390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1739941" y="2800815"/>
            <a:ext cx="4875209" cy="193899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Pattern-based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High decision </a:t>
            </a:r>
            <a:r>
              <a:rPr lang="en-US" altLang="en-US" dirty="0">
                <a:latin typeface="+mn-lt"/>
                <a:cs typeface="Arial" panose="020B0604020202020204" pitchFamily="34" charset="0"/>
              </a:rPr>
              <a:t>HI/AI 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intelligence*</a:t>
            </a:r>
          </a:p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In-context 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Holistic answers/outcomes</a:t>
            </a:r>
          </a:p>
          <a:p>
            <a:pPr>
              <a:lnSpc>
                <a:spcPct val="100000"/>
              </a:lnSpc>
              <a:buSzTx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+mn-lt"/>
                <a:cs typeface="Arial" panose="020B0604020202020204" pitchFamily="34" charset="0"/>
              </a:rPr>
              <a:t>Answers in hours at ultra low cost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F274DC-0E24-83C8-1240-1B76631D8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52764" y="2990057"/>
            <a:ext cx="5455024" cy="2717801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Forecast-based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</a:rPr>
              <a:t>Limited</a:t>
            </a:r>
            <a:r>
              <a:rPr lang="en-US" sz="1800" dirty="0">
                <a:solidFill>
                  <a:schemeClr val="tx1"/>
                </a:solidFill>
              </a:rPr>
              <a:t> understanding and wisdom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Out-of-context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More questions/outputs</a:t>
            </a:r>
          </a:p>
          <a:p>
            <a:pPr lvl="1">
              <a:lnSpc>
                <a:spcPct val="100000"/>
              </a:lnSpc>
            </a:pPr>
            <a:r>
              <a:rPr lang="en-US" sz="1800" dirty="0">
                <a:solidFill>
                  <a:schemeClr val="tx1"/>
                </a:solidFill>
              </a:rPr>
              <a:t>Answers in months at high cost!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DE0BE90B-CAB3-A503-2E8C-4CEE2851C8E2}"/>
              </a:ext>
            </a:extLst>
          </p:cNvPr>
          <p:cNvSpPr txBox="1">
            <a:spLocks/>
          </p:cNvSpPr>
          <p:nvPr/>
        </p:nvSpPr>
        <p:spPr>
          <a:xfrm>
            <a:off x="1739941" y="1730533"/>
            <a:ext cx="4646602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None/>
              <a:defRPr sz="24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PREEMPT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588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E7CB65-8276-4B9C-CDCB-CF3F11CBA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A8055-8E5E-2963-A706-AE3FE7B97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Whose it for?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F4EB-8089-3DF7-9E9D-AB4DEF7C36D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Change agents, Innovators, Strategists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 Managers, Problem solvers,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Designers, Critical Thinkers, Venturers</a:t>
            </a:r>
          </a:p>
          <a:p>
            <a:pPr algn="l"/>
            <a:r>
              <a:rPr lang="en-US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Foresighters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Researchers, Imagineers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Intelligence Analysts, Policy makers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Decision makers seeking to reimagine their organizations and their lives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710D60-33D7-73BD-F9CC-6B62DACEC9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971" y="764597"/>
            <a:ext cx="3333333" cy="3457143"/>
          </a:xfrm>
        </p:spPr>
      </p:pic>
    </p:spTree>
    <p:extLst>
      <p:ext uri="{BB962C8B-B14F-4D97-AF65-F5344CB8AC3E}">
        <p14:creationId xmlns:p14="http://schemas.microsoft.com/office/powerpoint/2010/main" val="2641607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DAD278-C7D4-45D9-BEA8-86CF54404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F7165-BB37-3F50-E79A-14D3CDA77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Purpose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9CA-EB56-C8D1-C08B-1DB91A7781E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Democratize collective futures thinking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Unite global consciousness and digital foresight literacy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Engage stakeholders in collaborative problem solving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Offer low-cost, near-real-time foresight to all</a:t>
            </a:r>
          </a:p>
          <a:p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00204D-5569-2E71-6EA8-03CE3D7E4E0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pic>
        <p:nvPicPr>
          <p:cNvPr id="9" name="Content Placeholder 7">
            <a:extLst>
              <a:ext uri="{FF2B5EF4-FFF2-40B4-BE49-F238E27FC236}">
                <a16:creationId xmlns:a16="http://schemas.microsoft.com/office/drawing/2014/main" id="{D4CAE15B-5FF2-F475-A89B-7ED2A27AE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097" y="977154"/>
            <a:ext cx="4920626" cy="4428564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2555004A-BB1C-75A1-9FEC-919938CC7C70}"/>
              </a:ext>
            </a:extLst>
          </p:cNvPr>
          <p:cNvSpPr/>
          <p:nvPr/>
        </p:nvSpPr>
        <p:spPr>
          <a:xfrm>
            <a:off x="5818094" y="2249486"/>
            <a:ext cx="1667435" cy="328173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91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BD7935-FE3B-4F87-DE1B-662B9BE1FE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E05B7-47C5-DE16-ECA2-AACB64368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Proposition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1890B-016A-EECF-8E1E-03FAD17A067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Strategic Decision-Making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Innovation and Competitive Advantage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Ethical and Sustainable Practices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Talent Development and Retention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Collaborative Ecosystem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Risk Mitigation and Compliance</a:t>
            </a:r>
          </a:p>
          <a:p>
            <a:endParaRPr lang="en-GB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3F1813E-4DEE-1CA5-5593-AEFBFEB7557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663" y="1494632"/>
            <a:ext cx="5520992" cy="2234686"/>
          </a:xfrm>
        </p:spPr>
      </p:pic>
    </p:spTree>
    <p:extLst>
      <p:ext uri="{BB962C8B-B14F-4D97-AF65-F5344CB8AC3E}">
        <p14:creationId xmlns:p14="http://schemas.microsoft.com/office/powerpoint/2010/main" val="446444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16DF00-CAD1-302B-C504-B99ABA615A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87118-D3B2-4345-8405-BABC24CE8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Preempt System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DAE5F-452B-8438-56D6-6A53D45A5B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650+ integrated foresight, strategy, design, system, and critical thinking methods</a:t>
            </a:r>
          </a:p>
          <a:p>
            <a:pPr algn="l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</a:rPr>
              <a:t>Thousand</a:t>
            </a:r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 of embedded, vital. and future-oriented questions</a:t>
            </a:r>
          </a:p>
          <a:p>
            <a:pPr algn="l"/>
            <a:r>
              <a:rPr lang="en-US" b="0" i="0" dirty="0"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Holistic, practical, inspiring, and engaging solutions</a:t>
            </a:r>
          </a:p>
          <a:p>
            <a:endParaRPr lang="en-GB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0A2913-D53C-CDFF-7540-279D8EE43D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685800"/>
            <a:ext cx="4016375" cy="3614738"/>
          </a:xfrm>
        </p:spPr>
      </p:pic>
    </p:spTree>
    <p:extLst>
      <p:ext uri="{BB962C8B-B14F-4D97-AF65-F5344CB8AC3E}">
        <p14:creationId xmlns:p14="http://schemas.microsoft.com/office/powerpoint/2010/main" val="3602851592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1206</TotalTime>
  <Words>450</Words>
  <Application>Microsoft Office PowerPoint</Application>
  <PresentationFormat>Widescreen</PresentationFormat>
  <Paragraphs>97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Slice</vt:lpstr>
      <vt:lpstr>PowerPoint Presentation</vt:lpstr>
      <vt:lpstr>Introduction</vt:lpstr>
      <vt:lpstr>The Challenge</vt:lpstr>
      <vt:lpstr>Our Solution</vt:lpstr>
      <vt:lpstr>Unique Selling Points</vt:lpstr>
      <vt:lpstr>Whose it for?</vt:lpstr>
      <vt:lpstr>Our Purpose</vt:lpstr>
      <vt:lpstr>Value Proposition</vt:lpstr>
      <vt:lpstr>The Preempt System</vt:lpstr>
      <vt:lpstr>Services</vt:lpstr>
      <vt:lpstr>Use Cases</vt:lpstr>
      <vt:lpstr>Pricing</vt:lpstr>
      <vt:lpstr>Our Beliefs</vt:lpstr>
      <vt:lpstr>Ethics and SustainabililitY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PreEmpt: Reimagining Tomorrow</dc:title>
  <dc:creator>Mike Jackson</dc:creator>
  <cp:lastModifiedBy>Mike Jackson</cp:lastModifiedBy>
  <cp:revision>3</cp:revision>
  <dcterms:created xsi:type="dcterms:W3CDTF">2024-08-31T03:15:11Z</dcterms:created>
  <dcterms:modified xsi:type="dcterms:W3CDTF">2024-09-18T23:07:27Z</dcterms:modified>
</cp:coreProperties>
</file>